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ld Standard TT" panose="020B0604020202020204" charset="0"/>
      <p:regular r:id="rId12"/>
      <p:bold r:id="rId13"/>
      <p: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320584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780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85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132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92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94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63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43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972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840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1860600" y="0"/>
            <a:ext cx="7283400" cy="5143500"/>
          </a:xfrm>
          <a:prstGeom prst="rect">
            <a:avLst/>
          </a:prstGeom>
          <a:solidFill>
            <a:schemeClr val="dk1"/>
          </a:solidFill>
          <a:ln>
            <a:noFill/>
          </a:ln>
        </p:spPr>
        <p:txBody>
          <a:bodyPr lIns="91425" tIns="91425" rIns="91425" bIns="91425" anchor="b" anchorCtr="0">
            <a:noAutofit/>
          </a:bodyPr>
          <a:lstStyle/>
          <a:p>
            <a:pPr lvl="0">
              <a:spcBef>
                <a:spcPts val="0"/>
              </a:spcBef>
              <a:buNone/>
            </a:pPr>
            <a:endParaRPr/>
          </a:p>
        </p:txBody>
      </p:sp>
      <p:cxnSp>
        <p:nvCxnSpPr>
          <p:cNvPr id="58" name="Shape 58"/>
          <p:cNvCxnSpPr/>
          <p:nvPr/>
        </p:nvCxnSpPr>
        <p:spPr>
          <a:xfrm>
            <a:off x="2586875" y="1615600"/>
            <a:ext cx="305700" cy="0"/>
          </a:xfrm>
          <a:prstGeom prst="straightConnector1">
            <a:avLst/>
          </a:prstGeom>
          <a:noFill/>
          <a:ln w="38100" cap="flat" cmpd="sng">
            <a:solidFill>
              <a:schemeClr val="lt1"/>
            </a:solidFill>
            <a:prstDash val="solid"/>
            <a:round/>
            <a:headEnd type="none" w="med" len="med"/>
            <a:tailEnd type="none" w="med" len="med"/>
          </a:ln>
        </p:spPr>
      </p:cxnSp>
      <p:sp>
        <p:nvSpPr>
          <p:cNvPr id="59" name="Shape 59"/>
          <p:cNvSpPr txBox="1">
            <a:spLocks noGrp="1"/>
          </p:cNvSpPr>
          <p:nvPr>
            <p:ph type="title"/>
          </p:nvPr>
        </p:nvSpPr>
        <p:spPr>
          <a:xfrm>
            <a:off x="2469775" y="426200"/>
            <a:ext cx="5867400" cy="995100"/>
          </a:xfrm>
          <a:prstGeom prst="rect">
            <a:avLst/>
          </a:prstGeom>
          <a:noFill/>
        </p:spPr>
        <p:txBody>
          <a:bodyPr lIns="91425" tIns="91425" rIns="91425" bIns="91425" anchor="b" anchorCtr="0"/>
          <a:lstStyle>
            <a:lvl1pPr lvl="0" algn="l">
              <a:lnSpc>
                <a:spcPct val="100000"/>
              </a:lnSpc>
              <a:spcBef>
                <a:spcPts val="0"/>
              </a:spcBef>
              <a:spcAft>
                <a:spcPts val="0"/>
              </a:spcAft>
              <a:buClr>
                <a:schemeClr val="lt1"/>
              </a:buClr>
              <a:buSzPct val="100000"/>
              <a:buNone/>
              <a:defRPr sz="3200" b="1">
                <a:solidFill>
                  <a:schemeClr val="lt1"/>
                </a:solidFill>
              </a:defRPr>
            </a:lvl1pPr>
            <a:lvl2pPr lvl="1" algn="l">
              <a:lnSpc>
                <a:spcPct val="100000"/>
              </a:lnSpc>
              <a:spcBef>
                <a:spcPts val="0"/>
              </a:spcBef>
              <a:spcAft>
                <a:spcPts val="0"/>
              </a:spcAft>
              <a:buClr>
                <a:schemeClr val="lt1"/>
              </a:buClr>
              <a:buSzPct val="100000"/>
              <a:buNone/>
              <a:defRPr sz="3200" b="1">
                <a:solidFill>
                  <a:schemeClr val="lt1"/>
                </a:solidFill>
              </a:defRPr>
            </a:lvl2pPr>
            <a:lvl3pPr lvl="2" algn="l">
              <a:lnSpc>
                <a:spcPct val="100000"/>
              </a:lnSpc>
              <a:spcBef>
                <a:spcPts val="0"/>
              </a:spcBef>
              <a:spcAft>
                <a:spcPts val="0"/>
              </a:spcAft>
              <a:buClr>
                <a:schemeClr val="lt1"/>
              </a:buClr>
              <a:buSzPct val="100000"/>
              <a:buNone/>
              <a:defRPr sz="3200" b="1">
                <a:solidFill>
                  <a:schemeClr val="lt1"/>
                </a:solidFill>
              </a:defRPr>
            </a:lvl3pPr>
            <a:lvl4pPr lvl="3" algn="l">
              <a:lnSpc>
                <a:spcPct val="100000"/>
              </a:lnSpc>
              <a:spcBef>
                <a:spcPts val="0"/>
              </a:spcBef>
              <a:spcAft>
                <a:spcPts val="0"/>
              </a:spcAft>
              <a:buClr>
                <a:schemeClr val="lt1"/>
              </a:buClr>
              <a:buSzPct val="100000"/>
              <a:buNone/>
              <a:defRPr sz="3200" b="1">
                <a:solidFill>
                  <a:schemeClr val="lt1"/>
                </a:solidFill>
              </a:defRPr>
            </a:lvl4pPr>
            <a:lvl5pPr lvl="4" algn="l">
              <a:lnSpc>
                <a:spcPct val="100000"/>
              </a:lnSpc>
              <a:spcBef>
                <a:spcPts val="0"/>
              </a:spcBef>
              <a:spcAft>
                <a:spcPts val="0"/>
              </a:spcAft>
              <a:buClr>
                <a:schemeClr val="lt1"/>
              </a:buClr>
              <a:buSzPct val="100000"/>
              <a:buNone/>
              <a:defRPr sz="3200" b="1">
                <a:solidFill>
                  <a:schemeClr val="lt1"/>
                </a:solidFill>
              </a:defRPr>
            </a:lvl5pPr>
            <a:lvl6pPr lvl="5" algn="l">
              <a:lnSpc>
                <a:spcPct val="100000"/>
              </a:lnSpc>
              <a:spcBef>
                <a:spcPts val="0"/>
              </a:spcBef>
              <a:spcAft>
                <a:spcPts val="0"/>
              </a:spcAft>
              <a:buClr>
                <a:schemeClr val="lt1"/>
              </a:buClr>
              <a:buSzPct val="100000"/>
              <a:buNone/>
              <a:defRPr sz="3200" b="1">
                <a:solidFill>
                  <a:schemeClr val="lt1"/>
                </a:solidFill>
              </a:defRPr>
            </a:lvl6pPr>
            <a:lvl7pPr lvl="6" algn="l">
              <a:lnSpc>
                <a:spcPct val="100000"/>
              </a:lnSpc>
              <a:spcBef>
                <a:spcPts val="0"/>
              </a:spcBef>
              <a:spcAft>
                <a:spcPts val="0"/>
              </a:spcAft>
              <a:buClr>
                <a:schemeClr val="lt1"/>
              </a:buClr>
              <a:buSzPct val="100000"/>
              <a:buNone/>
              <a:defRPr sz="3200" b="1">
                <a:solidFill>
                  <a:schemeClr val="lt1"/>
                </a:solidFill>
              </a:defRPr>
            </a:lvl7pPr>
            <a:lvl8pPr lvl="7" algn="l">
              <a:lnSpc>
                <a:spcPct val="100000"/>
              </a:lnSpc>
              <a:spcBef>
                <a:spcPts val="0"/>
              </a:spcBef>
              <a:spcAft>
                <a:spcPts val="0"/>
              </a:spcAft>
              <a:buClr>
                <a:schemeClr val="lt1"/>
              </a:buClr>
              <a:buSzPct val="100000"/>
              <a:buNone/>
              <a:defRPr sz="3200" b="1">
                <a:solidFill>
                  <a:schemeClr val="lt1"/>
                </a:solidFill>
              </a:defRPr>
            </a:lvl8pPr>
            <a:lvl9pPr lvl="8" algn="l">
              <a:lnSpc>
                <a:spcPct val="100000"/>
              </a:lnSpc>
              <a:spcBef>
                <a:spcPts val="0"/>
              </a:spcBef>
              <a:spcAft>
                <a:spcPts val="0"/>
              </a:spcAft>
              <a:buClr>
                <a:schemeClr val="lt1"/>
              </a:buClr>
              <a:buSzPct val="100000"/>
              <a:buNone/>
              <a:defRPr sz="3200" b="1">
                <a:solidFill>
                  <a:schemeClr val="lt1"/>
                </a:solidFill>
              </a:defRPr>
            </a:lvl9pPr>
          </a:lstStyle>
          <a:p>
            <a:endParaRPr/>
          </a:p>
        </p:txBody>
      </p:sp>
      <p:sp>
        <p:nvSpPr>
          <p:cNvPr id="60" name="Shape 60"/>
          <p:cNvSpPr txBox="1">
            <a:spLocks noGrp="1"/>
          </p:cNvSpPr>
          <p:nvPr>
            <p:ph type="body" idx="1"/>
          </p:nvPr>
        </p:nvSpPr>
        <p:spPr>
          <a:xfrm>
            <a:off x="2469775" y="1874225"/>
            <a:ext cx="5867400" cy="2550600"/>
          </a:xfrm>
          <a:prstGeom prst="rect">
            <a:avLst/>
          </a:prstGeom>
          <a:noFill/>
        </p:spPr>
        <p:txBody>
          <a:bodyPr lIns="91425" tIns="91425" rIns="91425" bIns="91425" anchor="t" anchorCtr="0"/>
          <a:lstStyle>
            <a:lvl1pPr lvl="0" algn="l">
              <a:lnSpc>
                <a:spcPct val="115000"/>
              </a:lnSpc>
              <a:spcBef>
                <a:spcPts val="0"/>
              </a:spcBef>
              <a:spcAft>
                <a:spcPts val="1600"/>
              </a:spcAft>
              <a:buClr>
                <a:schemeClr val="lt1"/>
              </a:buClr>
              <a:buSzPct val="100000"/>
              <a:defRPr sz="1800">
                <a:solidFill>
                  <a:schemeClr val="lt1"/>
                </a:solidFill>
              </a:defRPr>
            </a:lvl1pPr>
            <a:lvl2pPr lvl="1" algn="l">
              <a:lnSpc>
                <a:spcPct val="115000"/>
              </a:lnSpc>
              <a:spcBef>
                <a:spcPts val="0"/>
              </a:spcBef>
              <a:spcAft>
                <a:spcPts val="1600"/>
              </a:spcAft>
              <a:buClr>
                <a:schemeClr val="lt1"/>
              </a:buClr>
              <a:defRPr sz="1400">
                <a:solidFill>
                  <a:schemeClr val="lt1"/>
                </a:solidFill>
              </a:defRPr>
            </a:lvl2pPr>
            <a:lvl3pPr lvl="2" algn="l">
              <a:lnSpc>
                <a:spcPct val="115000"/>
              </a:lnSpc>
              <a:spcBef>
                <a:spcPts val="0"/>
              </a:spcBef>
              <a:spcAft>
                <a:spcPts val="1600"/>
              </a:spcAft>
              <a:buClr>
                <a:schemeClr val="lt1"/>
              </a:buClr>
              <a:defRPr sz="1400">
                <a:solidFill>
                  <a:schemeClr val="lt1"/>
                </a:solidFill>
              </a:defRPr>
            </a:lvl3pPr>
            <a:lvl4pPr lvl="3" algn="l">
              <a:lnSpc>
                <a:spcPct val="115000"/>
              </a:lnSpc>
              <a:spcBef>
                <a:spcPts val="0"/>
              </a:spcBef>
              <a:spcAft>
                <a:spcPts val="1600"/>
              </a:spcAft>
              <a:buClr>
                <a:schemeClr val="lt1"/>
              </a:buClr>
              <a:defRPr sz="1400">
                <a:solidFill>
                  <a:schemeClr val="lt1"/>
                </a:solidFill>
              </a:defRPr>
            </a:lvl4pPr>
            <a:lvl5pPr lvl="4" algn="l">
              <a:lnSpc>
                <a:spcPct val="115000"/>
              </a:lnSpc>
              <a:spcBef>
                <a:spcPts val="0"/>
              </a:spcBef>
              <a:spcAft>
                <a:spcPts val="1600"/>
              </a:spcAft>
              <a:buClr>
                <a:schemeClr val="lt1"/>
              </a:buClr>
              <a:defRPr sz="1400">
                <a:solidFill>
                  <a:schemeClr val="lt1"/>
                </a:solidFill>
              </a:defRPr>
            </a:lvl5pPr>
            <a:lvl6pPr lvl="5" algn="l">
              <a:lnSpc>
                <a:spcPct val="115000"/>
              </a:lnSpc>
              <a:spcBef>
                <a:spcPts val="0"/>
              </a:spcBef>
              <a:spcAft>
                <a:spcPts val="1600"/>
              </a:spcAft>
              <a:buClr>
                <a:schemeClr val="lt1"/>
              </a:buClr>
              <a:defRPr sz="1400">
                <a:solidFill>
                  <a:schemeClr val="lt1"/>
                </a:solidFill>
              </a:defRPr>
            </a:lvl6pPr>
            <a:lvl7pPr lvl="6" algn="l">
              <a:lnSpc>
                <a:spcPct val="115000"/>
              </a:lnSpc>
              <a:spcBef>
                <a:spcPts val="0"/>
              </a:spcBef>
              <a:spcAft>
                <a:spcPts val="1600"/>
              </a:spcAft>
              <a:buClr>
                <a:schemeClr val="lt1"/>
              </a:buClr>
              <a:defRPr sz="1400">
                <a:solidFill>
                  <a:schemeClr val="lt1"/>
                </a:solidFill>
              </a:defRPr>
            </a:lvl7pPr>
            <a:lvl8pPr lvl="7" algn="l">
              <a:lnSpc>
                <a:spcPct val="115000"/>
              </a:lnSpc>
              <a:spcBef>
                <a:spcPts val="0"/>
              </a:spcBef>
              <a:spcAft>
                <a:spcPts val="1600"/>
              </a:spcAft>
              <a:buClr>
                <a:schemeClr val="lt1"/>
              </a:buClr>
              <a:defRPr sz="1400">
                <a:solidFill>
                  <a:schemeClr val="lt1"/>
                </a:solidFill>
              </a:defRPr>
            </a:lvl8pPr>
            <a:lvl9pPr lvl="8" algn="l">
              <a:lnSpc>
                <a:spcPct val="115000"/>
              </a:lnSpc>
              <a:spcBef>
                <a:spcPts val="0"/>
              </a:spcBef>
              <a:spcAft>
                <a:spcPts val="1600"/>
              </a:spcAft>
              <a:buClr>
                <a:schemeClr val="lt1"/>
              </a:buClr>
              <a:defRPr sz="1400">
                <a:solidFill>
                  <a:schemeClr val="lt1"/>
                </a:solidFill>
              </a:defRPr>
            </a:lvl9pPr>
          </a:lstStyle>
          <a:p>
            <a:endParaRPr/>
          </a:p>
        </p:txBody>
      </p:sp>
      <p:sp>
        <p:nvSpPr>
          <p:cNvPr id="61" name="Shape 61"/>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4574400" y="0"/>
            <a:ext cx="4569600" cy="5143500"/>
          </a:xfrm>
          <a:prstGeom prst="rect">
            <a:avLst/>
          </a:prstGeom>
          <a:solidFill>
            <a:srgbClr val="EEEEEE"/>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4844699" y="1040700"/>
            <a:ext cx="4031700" cy="3062100"/>
          </a:xfrm>
          <a:prstGeom prst="rect">
            <a:avLst/>
          </a:prstGeom>
          <a:solidFill>
            <a:schemeClr val="dk1"/>
          </a:solidFill>
          <a:ln w="9525" cap="flat" cmpd="sng">
            <a:solidFill>
              <a:srgbClr val="BDBDBD"/>
            </a:solidFill>
            <a:prstDash val="solid"/>
            <a:miter/>
            <a:headEnd type="none" w="med" len="med"/>
            <a:tailEnd type="none" w="med" len="med"/>
          </a:ln>
          <a:effectLst>
            <a:outerShdw blurRad="50799" dist="38100" dir="5400000" algn="t" rotWithShape="0">
              <a:srgbClr val="000000">
                <a:alpha val="29800"/>
              </a:srgbClr>
            </a:outerShdw>
          </a:effectLst>
        </p:spPr>
        <p:txBody>
          <a:bodyPr lIns="91425" tIns="45700" rIns="91425" bIns="45700" anchor="ctr" anchorCtr="0">
            <a:noAutofit/>
          </a:bodyPr>
          <a:lstStyle/>
          <a:p>
            <a:pPr lvl="0">
              <a:spcBef>
                <a:spcPts val="0"/>
              </a:spcBef>
              <a:buNone/>
            </a:pPr>
            <a:endParaRPr/>
          </a:p>
        </p:txBody>
      </p:sp>
      <p:sp>
        <p:nvSpPr>
          <p:cNvPr id="66" name="Shape 66"/>
          <p:cNvSpPr txBox="1">
            <a:spLocks noGrp="1"/>
          </p:cNvSpPr>
          <p:nvPr>
            <p:ph type="title"/>
          </p:nvPr>
        </p:nvSpPr>
        <p:spPr>
          <a:xfrm>
            <a:off x="291875" y="406900"/>
            <a:ext cx="3978000" cy="13887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000" b="1">
                <a:solidFill>
                  <a:schemeClr val="dk1"/>
                </a:solidFill>
              </a:defRPr>
            </a:lvl1pPr>
            <a:lvl2pPr lvl="1" algn="l">
              <a:lnSpc>
                <a:spcPct val="100000"/>
              </a:lnSpc>
              <a:spcBef>
                <a:spcPts val="0"/>
              </a:spcBef>
              <a:spcAft>
                <a:spcPts val="0"/>
              </a:spcAft>
              <a:buClr>
                <a:schemeClr val="dk1"/>
              </a:buClr>
              <a:buSzPct val="100000"/>
              <a:buNone/>
              <a:defRPr sz="3000" b="1">
                <a:solidFill>
                  <a:schemeClr val="dk1"/>
                </a:solidFill>
              </a:defRPr>
            </a:lvl2pPr>
            <a:lvl3pPr lvl="2" algn="l">
              <a:lnSpc>
                <a:spcPct val="100000"/>
              </a:lnSpc>
              <a:spcBef>
                <a:spcPts val="0"/>
              </a:spcBef>
              <a:spcAft>
                <a:spcPts val="0"/>
              </a:spcAft>
              <a:buClr>
                <a:schemeClr val="dk1"/>
              </a:buClr>
              <a:buSzPct val="100000"/>
              <a:buNone/>
              <a:defRPr sz="3000" b="1">
                <a:solidFill>
                  <a:schemeClr val="dk1"/>
                </a:solidFill>
              </a:defRPr>
            </a:lvl3pPr>
            <a:lvl4pPr lvl="3" algn="l">
              <a:lnSpc>
                <a:spcPct val="100000"/>
              </a:lnSpc>
              <a:spcBef>
                <a:spcPts val="0"/>
              </a:spcBef>
              <a:spcAft>
                <a:spcPts val="0"/>
              </a:spcAft>
              <a:buClr>
                <a:schemeClr val="dk1"/>
              </a:buClr>
              <a:buSzPct val="100000"/>
              <a:buNone/>
              <a:defRPr sz="3000" b="1">
                <a:solidFill>
                  <a:schemeClr val="dk1"/>
                </a:solidFill>
              </a:defRPr>
            </a:lvl4pPr>
            <a:lvl5pPr lvl="4" algn="l">
              <a:lnSpc>
                <a:spcPct val="100000"/>
              </a:lnSpc>
              <a:spcBef>
                <a:spcPts val="0"/>
              </a:spcBef>
              <a:spcAft>
                <a:spcPts val="0"/>
              </a:spcAft>
              <a:buClr>
                <a:schemeClr val="dk1"/>
              </a:buClr>
              <a:buSzPct val="100000"/>
              <a:buNone/>
              <a:defRPr sz="3000" b="1">
                <a:solidFill>
                  <a:schemeClr val="dk1"/>
                </a:solidFill>
              </a:defRPr>
            </a:lvl5pPr>
            <a:lvl6pPr lvl="5" algn="l">
              <a:lnSpc>
                <a:spcPct val="100000"/>
              </a:lnSpc>
              <a:spcBef>
                <a:spcPts val="0"/>
              </a:spcBef>
              <a:spcAft>
                <a:spcPts val="0"/>
              </a:spcAft>
              <a:buClr>
                <a:schemeClr val="dk1"/>
              </a:buClr>
              <a:buSzPct val="100000"/>
              <a:buNone/>
              <a:defRPr sz="3000" b="1">
                <a:solidFill>
                  <a:schemeClr val="dk1"/>
                </a:solidFill>
              </a:defRPr>
            </a:lvl6pPr>
            <a:lvl7pPr lvl="6" algn="l">
              <a:lnSpc>
                <a:spcPct val="100000"/>
              </a:lnSpc>
              <a:spcBef>
                <a:spcPts val="0"/>
              </a:spcBef>
              <a:spcAft>
                <a:spcPts val="0"/>
              </a:spcAft>
              <a:buClr>
                <a:schemeClr val="dk1"/>
              </a:buClr>
              <a:buSzPct val="100000"/>
              <a:buNone/>
              <a:defRPr sz="3000" b="1">
                <a:solidFill>
                  <a:schemeClr val="dk1"/>
                </a:solidFill>
              </a:defRPr>
            </a:lvl7pPr>
            <a:lvl8pPr lvl="7" algn="l">
              <a:lnSpc>
                <a:spcPct val="100000"/>
              </a:lnSpc>
              <a:spcBef>
                <a:spcPts val="0"/>
              </a:spcBef>
              <a:spcAft>
                <a:spcPts val="0"/>
              </a:spcAft>
              <a:buClr>
                <a:schemeClr val="dk1"/>
              </a:buClr>
              <a:buSzPct val="100000"/>
              <a:buNone/>
              <a:defRPr sz="3000" b="1">
                <a:solidFill>
                  <a:schemeClr val="dk1"/>
                </a:solidFill>
              </a:defRPr>
            </a:lvl8pPr>
            <a:lvl9pPr lvl="8" algn="l">
              <a:lnSpc>
                <a:spcPct val="100000"/>
              </a:lnSpc>
              <a:spcBef>
                <a:spcPts val="0"/>
              </a:spcBef>
              <a:spcAft>
                <a:spcPts val="0"/>
              </a:spcAft>
              <a:buClr>
                <a:schemeClr val="dk1"/>
              </a:buClr>
              <a:buSzPct val="100000"/>
              <a:buNone/>
              <a:defRPr sz="3000" b="1">
                <a:solidFill>
                  <a:schemeClr val="dk1"/>
                </a:solidFill>
              </a:defRPr>
            </a:lvl9pPr>
          </a:lstStyle>
          <a:p>
            <a:endParaRPr/>
          </a:p>
        </p:txBody>
      </p:sp>
      <p:sp>
        <p:nvSpPr>
          <p:cNvPr id="67" name="Shape 67"/>
          <p:cNvSpPr txBox="1">
            <a:spLocks noGrp="1"/>
          </p:cNvSpPr>
          <p:nvPr>
            <p:ph type="body" idx="1"/>
          </p:nvPr>
        </p:nvSpPr>
        <p:spPr>
          <a:xfrm>
            <a:off x="291950" y="1854950"/>
            <a:ext cx="3978000" cy="25770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8" name="Shape 68"/>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69"/>
        <p:cNvGrpSpPr/>
        <p:nvPr/>
      </p:nvGrpSpPr>
      <p:grpSpPr>
        <a:xfrm>
          <a:off x="0" y="0"/>
          <a:ext cx="0" cy="0"/>
          <a:chOff x="0" y="0"/>
          <a:chExt cx="0" cy="0"/>
        </a:xfrm>
      </p:grpSpPr>
      <p:sp>
        <p:nvSpPr>
          <p:cNvPr id="70" name="Shape 70"/>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4574400" y="0"/>
            <a:ext cx="4569600" cy="5143500"/>
          </a:xfrm>
          <a:prstGeom prst="rect">
            <a:avLst/>
          </a:prstGeom>
          <a:solidFill>
            <a:srgbClr val="EEEEEE"/>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4844699" y="1040700"/>
            <a:ext cx="4031700" cy="3062100"/>
          </a:xfrm>
          <a:prstGeom prst="rect">
            <a:avLst/>
          </a:prstGeom>
          <a:solidFill>
            <a:schemeClr val="dk1"/>
          </a:solidFill>
          <a:ln w="9525" cap="flat" cmpd="sng">
            <a:solidFill>
              <a:srgbClr val="BDBDBD"/>
            </a:solidFill>
            <a:prstDash val="solid"/>
            <a:miter/>
            <a:headEnd type="none" w="med" len="med"/>
            <a:tailEnd type="none" w="med" len="med"/>
          </a:ln>
          <a:effectLst>
            <a:outerShdw blurRad="50799" dist="38100" dir="5400000" algn="t" rotWithShape="0">
              <a:srgbClr val="000000">
                <a:alpha val="29800"/>
              </a:srgbClr>
            </a:outerShdw>
          </a:effectLst>
        </p:spPr>
        <p:txBody>
          <a:bodyPr lIns="91425" tIns="45700" rIns="91425" bIns="45700" anchor="ctr" anchorCtr="0">
            <a:noAutofit/>
          </a:bodyPr>
          <a:lstStyle/>
          <a:p>
            <a:pPr lvl="0">
              <a:spcBef>
                <a:spcPts val="0"/>
              </a:spcBef>
              <a:buNone/>
            </a:pPr>
            <a:endParaRPr/>
          </a:p>
        </p:txBody>
      </p:sp>
      <p:sp>
        <p:nvSpPr>
          <p:cNvPr id="73" name="Shape 73"/>
          <p:cNvSpPr txBox="1">
            <a:spLocks noGrp="1"/>
          </p:cNvSpPr>
          <p:nvPr>
            <p:ph type="title"/>
          </p:nvPr>
        </p:nvSpPr>
        <p:spPr>
          <a:xfrm>
            <a:off x="291875" y="406900"/>
            <a:ext cx="3978000" cy="13887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000" b="1">
                <a:solidFill>
                  <a:schemeClr val="dk1"/>
                </a:solidFill>
              </a:defRPr>
            </a:lvl1pPr>
            <a:lvl2pPr lvl="1" algn="l">
              <a:lnSpc>
                <a:spcPct val="100000"/>
              </a:lnSpc>
              <a:spcBef>
                <a:spcPts val="0"/>
              </a:spcBef>
              <a:spcAft>
                <a:spcPts val="0"/>
              </a:spcAft>
              <a:buClr>
                <a:schemeClr val="dk1"/>
              </a:buClr>
              <a:buSzPct val="100000"/>
              <a:buNone/>
              <a:defRPr sz="3000" b="1">
                <a:solidFill>
                  <a:schemeClr val="dk1"/>
                </a:solidFill>
              </a:defRPr>
            </a:lvl2pPr>
            <a:lvl3pPr lvl="2" algn="l">
              <a:lnSpc>
                <a:spcPct val="100000"/>
              </a:lnSpc>
              <a:spcBef>
                <a:spcPts val="0"/>
              </a:spcBef>
              <a:spcAft>
                <a:spcPts val="0"/>
              </a:spcAft>
              <a:buClr>
                <a:schemeClr val="dk1"/>
              </a:buClr>
              <a:buSzPct val="100000"/>
              <a:buNone/>
              <a:defRPr sz="3000" b="1">
                <a:solidFill>
                  <a:schemeClr val="dk1"/>
                </a:solidFill>
              </a:defRPr>
            </a:lvl3pPr>
            <a:lvl4pPr lvl="3" algn="l">
              <a:lnSpc>
                <a:spcPct val="100000"/>
              </a:lnSpc>
              <a:spcBef>
                <a:spcPts val="0"/>
              </a:spcBef>
              <a:spcAft>
                <a:spcPts val="0"/>
              </a:spcAft>
              <a:buClr>
                <a:schemeClr val="dk1"/>
              </a:buClr>
              <a:buSzPct val="100000"/>
              <a:buNone/>
              <a:defRPr sz="3000" b="1">
                <a:solidFill>
                  <a:schemeClr val="dk1"/>
                </a:solidFill>
              </a:defRPr>
            </a:lvl4pPr>
            <a:lvl5pPr lvl="4" algn="l">
              <a:lnSpc>
                <a:spcPct val="100000"/>
              </a:lnSpc>
              <a:spcBef>
                <a:spcPts val="0"/>
              </a:spcBef>
              <a:spcAft>
                <a:spcPts val="0"/>
              </a:spcAft>
              <a:buClr>
                <a:schemeClr val="dk1"/>
              </a:buClr>
              <a:buSzPct val="100000"/>
              <a:buNone/>
              <a:defRPr sz="3000" b="1">
                <a:solidFill>
                  <a:schemeClr val="dk1"/>
                </a:solidFill>
              </a:defRPr>
            </a:lvl5pPr>
            <a:lvl6pPr lvl="5" algn="l">
              <a:lnSpc>
                <a:spcPct val="100000"/>
              </a:lnSpc>
              <a:spcBef>
                <a:spcPts val="0"/>
              </a:spcBef>
              <a:spcAft>
                <a:spcPts val="0"/>
              </a:spcAft>
              <a:buClr>
                <a:schemeClr val="dk1"/>
              </a:buClr>
              <a:buSzPct val="100000"/>
              <a:buNone/>
              <a:defRPr sz="3000" b="1">
                <a:solidFill>
                  <a:schemeClr val="dk1"/>
                </a:solidFill>
              </a:defRPr>
            </a:lvl6pPr>
            <a:lvl7pPr lvl="6" algn="l">
              <a:lnSpc>
                <a:spcPct val="100000"/>
              </a:lnSpc>
              <a:spcBef>
                <a:spcPts val="0"/>
              </a:spcBef>
              <a:spcAft>
                <a:spcPts val="0"/>
              </a:spcAft>
              <a:buClr>
                <a:schemeClr val="dk1"/>
              </a:buClr>
              <a:buSzPct val="100000"/>
              <a:buNone/>
              <a:defRPr sz="3000" b="1">
                <a:solidFill>
                  <a:schemeClr val="dk1"/>
                </a:solidFill>
              </a:defRPr>
            </a:lvl7pPr>
            <a:lvl8pPr lvl="7" algn="l">
              <a:lnSpc>
                <a:spcPct val="100000"/>
              </a:lnSpc>
              <a:spcBef>
                <a:spcPts val="0"/>
              </a:spcBef>
              <a:spcAft>
                <a:spcPts val="0"/>
              </a:spcAft>
              <a:buClr>
                <a:schemeClr val="dk1"/>
              </a:buClr>
              <a:buSzPct val="100000"/>
              <a:buNone/>
              <a:defRPr sz="3000" b="1">
                <a:solidFill>
                  <a:schemeClr val="dk1"/>
                </a:solidFill>
              </a:defRPr>
            </a:lvl8pPr>
            <a:lvl9pPr lvl="8" algn="l">
              <a:lnSpc>
                <a:spcPct val="100000"/>
              </a:lnSpc>
              <a:spcBef>
                <a:spcPts val="0"/>
              </a:spcBef>
              <a:spcAft>
                <a:spcPts val="0"/>
              </a:spcAft>
              <a:buClr>
                <a:schemeClr val="dk1"/>
              </a:buClr>
              <a:buSzPct val="100000"/>
              <a:buNone/>
              <a:defRPr sz="3000" b="1">
                <a:solidFill>
                  <a:schemeClr val="dk1"/>
                </a:solidFill>
              </a:defRPr>
            </a:lvl9pPr>
          </a:lstStyle>
          <a:p>
            <a:endParaRPr/>
          </a:p>
        </p:txBody>
      </p:sp>
      <p:sp>
        <p:nvSpPr>
          <p:cNvPr id="74" name="Shape 74"/>
          <p:cNvSpPr txBox="1">
            <a:spLocks noGrp="1"/>
          </p:cNvSpPr>
          <p:nvPr>
            <p:ph type="body" idx="1"/>
          </p:nvPr>
        </p:nvSpPr>
        <p:spPr>
          <a:xfrm>
            <a:off x="291950" y="1854950"/>
            <a:ext cx="3978000" cy="25770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75" name="Shape 7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That Good Good Bakery</a:t>
            </a:r>
          </a:p>
        </p:txBody>
      </p:sp>
      <p:sp>
        <p:nvSpPr>
          <p:cNvPr id="81" name="Shape 81"/>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Names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469775" y="426200"/>
            <a:ext cx="5867400" cy="995100"/>
          </a:xfrm>
          <a:prstGeom prst="rect">
            <a:avLst/>
          </a:prstGeom>
        </p:spPr>
        <p:txBody>
          <a:bodyPr lIns="91425" tIns="91425" rIns="91425" bIns="91425" anchor="b" anchorCtr="0">
            <a:noAutofit/>
          </a:bodyPr>
          <a:lstStyle/>
          <a:p>
            <a:pPr lvl="0">
              <a:spcBef>
                <a:spcPts val="0"/>
              </a:spcBef>
              <a:buNone/>
            </a:pPr>
            <a:r>
              <a:rPr lang="en"/>
              <a:t>Description of Business </a:t>
            </a:r>
          </a:p>
        </p:txBody>
      </p:sp>
      <p:sp>
        <p:nvSpPr>
          <p:cNvPr id="87" name="Shape 87"/>
          <p:cNvSpPr txBox="1">
            <a:spLocks noGrp="1"/>
          </p:cNvSpPr>
          <p:nvPr>
            <p:ph type="body" idx="1"/>
          </p:nvPr>
        </p:nvSpPr>
        <p:spPr>
          <a:xfrm>
            <a:off x="2469775" y="1874225"/>
            <a:ext cx="5867400" cy="2550600"/>
          </a:xfrm>
          <a:prstGeom prst="rect">
            <a:avLst/>
          </a:prstGeom>
        </p:spPr>
        <p:txBody>
          <a:bodyPr lIns="91425" tIns="91425" rIns="91425" bIns="91425" anchor="t" anchorCtr="0">
            <a:noAutofit/>
          </a:bodyPr>
          <a:lstStyle/>
          <a:p>
            <a:pPr lvl="0">
              <a:spcBef>
                <a:spcPts val="0"/>
              </a:spcBef>
              <a:buNone/>
            </a:pPr>
            <a:r>
              <a:rPr lang="en"/>
              <a:t>That Good Good Bakery is an Austin-based company focused on a bakery that produces innovative, traditional, and healthy bakery goods and products. The Company aims to achieve a preeminent position in the retail bakery industry channel based on the concept of cultivating loyal, brand specific consumer segments within the targeted market.</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l="4890" r="4881"/>
          <a:stretch/>
        </p:blipFill>
        <p:spPr>
          <a:xfrm>
            <a:off x="5244250" y="1386100"/>
            <a:ext cx="3232598" cy="2384201"/>
          </a:xfrm>
          <a:prstGeom prst="rect">
            <a:avLst/>
          </a:prstGeom>
          <a:noFill/>
          <a:ln w="76200" cap="flat" cmpd="dbl">
            <a:solidFill>
              <a:schemeClr val="lt1"/>
            </a:solidFill>
            <a:prstDash val="solid"/>
            <a:miter/>
            <a:headEnd type="none" w="med" len="med"/>
            <a:tailEnd type="none" w="med" len="med"/>
          </a:ln>
        </p:spPr>
      </p:pic>
      <p:sp>
        <p:nvSpPr>
          <p:cNvPr id="93" name="Shape 93"/>
          <p:cNvSpPr txBox="1">
            <a:spLocks noGrp="1"/>
          </p:cNvSpPr>
          <p:nvPr>
            <p:ph type="title"/>
          </p:nvPr>
        </p:nvSpPr>
        <p:spPr>
          <a:xfrm>
            <a:off x="291875" y="406900"/>
            <a:ext cx="3978000" cy="1388700"/>
          </a:xfrm>
          <a:prstGeom prst="rect">
            <a:avLst/>
          </a:prstGeom>
        </p:spPr>
        <p:txBody>
          <a:bodyPr lIns="91425" tIns="91425" rIns="91425" bIns="91425" anchor="b" anchorCtr="0">
            <a:noAutofit/>
          </a:bodyPr>
          <a:lstStyle/>
          <a:p>
            <a:pPr lvl="0">
              <a:spcBef>
                <a:spcPts val="0"/>
              </a:spcBef>
              <a:buNone/>
            </a:pPr>
            <a:r>
              <a:rPr lang="en"/>
              <a:t>What we sell</a:t>
            </a:r>
          </a:p>
        </p:txBody>
      </p:sp>
      <p:sp>
        <p:nvSpPr>
          <p:cNvPr id="94" name="Shape 94"/>
          <p:cNvSpPr txBox="1">
            <a:spLocks noGrp="1"/>
          </p:cNvSpPr>
          <p:nvPr>
            <p:ph type="body" idx="1"/>
          </p:nvPr>
        </p:nvSpPr>
        <p:spPr>
          <a:xfrm>
            <a:off x="291950" y="1854950"/>
            <a:ext cx="3978000" cy="2577000"/>
          </a:xfrm>
          <a:prstGeom prst="rect">
            <a:avLst/>
          </a:prstGeom>
        </p:spPr>
        <p:txBody>
          <a:bodyPr lIns="91425" tIns="91425" rIns="91425" bIns="91425" anchor="t" anchorCtr="0">
            <a:noAutofit/>
          </a:bodyPr>
          <a:lstStyle/>
          <a:p>
            <a:pPr lvl="0" rtl="0">
              <a:spcBef>
                <a:spcPts val="0"/>
              </a:spcBef>
              <a:buNone/>
            </a:pPr>
            <a:r>
              <a:rPr lang="en" sz="1800"/>
              <a:t> Our bakery will include various types of cakes, cookies, muffins, fudge, brownies, pies and many more delicious treats. The staple product of our bakery will be delightful cookies baked by the one and only Emma Klepper.</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t="8970" b="8961"/>
          <a:stretch/>
        </p:blipFill>
        <p:spPr>
          <a:xfrm>
            <a:off x="5244250" y="1386100"/>
            <a:ext cx="3232598" cy="2384201"/>
          </a:xfrm>
          <a:prstGeom prst="rect">
            <a:avLst/>
          </a:prstGeom>
          <a:noFill/>
          <a:ln w="76200" cap="flat" cmpd="dbl">
            <a:solidFill>
              <a:schemeClr val="lt1"/>
            </a:solidFill>
            <a:prstDash val="solid"/>
            <a:miter/>
            <a:headEnd type="none" w="med" len="med"/>
            <a:tailEnd type="none" w="med" len="med"/>
          </a:ln>
        </p:spPr>
      </p:pic>
      <p:sp>
        <p:nvSpPr>
          <p:cNvPr id="100" name="Shape 100"/>
          <p:cNvSpPr txBox="1">
            <a:spLocks noGrp="1"/>
          </p:cNvSpPr>
          <p:nvPr>
            <p:ph type="title"/>
          </p:nvPr>
        </p:nvSpPr>
        <p:spPr>
          <a:xfrm>
            <a:off x="291875" y="406900"/>
            <a:ext cx="3978000" cy="1388700"/>
          </a:xfrm>
          <a:prstGeom prst="rect">
            <a:avLst/>
          </a:prstGeom>
        </p:spPr>
        <p:txBody>
          <a:bodyPr lIns="91425" tIns="91425" rIns="91425" bIns="91425" anchor="b" anchorCtr="0">
            <a:noAutofit/>
          </a:bodyPr>
          <a:lstStyle/>
          <a:p>
            <a:pPr lvl="0">
              <a:spcBef>
                <a:spcPts val="0"/>
              </a:spcBef>
              <a:buNone/>
            </a:pPr>
            <a:r>
              <a:rPr lang="en"/>
              <a:t>Our Goal</a:t>
            </a:r>
          </a:p>
        </p:txBody>
      </p:sp>
      <p:sp>
        <p:nvSpPr>
          <p:cNvPr id="101" name="Shape 101"/>
          <p:cNvSpPr txBox="1">
            <a:spLocks noGrp="1"/>
          </p:cNvSpPr>
          <p:nvPr>
            <p:ph type="body" idx="1"/>
          </p:nvPr>
        </p:nvSpPr>
        <p:spPr>
          <a:xfrm>
            <a:off x="291950" y="1854950"/>
            <a:ext cx="3978000" cy="2577000"/>
          </a:xfrm>
          <a:prstGeom prst="rect">
            <a:avLst/>
          </a:prstGeom>
        </p:spPr>
        <p:txBody>
          <a:bodyPr lIns="91425" tIns="91425" rIns="91425" bIns="91425" anchor="t" anchorCtr="0">
            <a:noAutofit/>
          </a:bodyPr>
          <a:lstStyle/>
          <a:p>
            <a:pPr lvl="0">
              <a:spcBef>
                <a:spcPts val="0"/>
              </a:spcBef>
              <a:buNone/>
            </a:pPr>
            <a:r>
              <a:rPr lang="en" sz="1800"/>
              <a:t>Our goal is to have a successful bakery that will deliver the best product to our customers. We also want to beat our competition, be the best bakery in our area, and make the most money.</a:t>
            </a:r>
            <a:r>
              <a:rPr lang="en"/>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91875" y="406900"/>
            <a:ext cx="3978000" cy="1388700"/>
          </a:xfrm>
          <a:prstGeom prst="rect">
            <a:avLst/>
          </a:prstGeom>
        </p:spPr>
        <p:txBody>
          <a:bodyPr lIns="91425" tIns="91425" rIns="91425" bIns="91425" anchor="b" anchorCtr="0">
            <a:noAutofit/>
          </a:bodyPr>
          <a:lstStyle/>
          <a:p>
            <a:pPr lvl="0">
              <a:spcBef>
                <a:spcPts val="0"/>
              </a:spcBef>
              <a:buNone/>
            </a:pPr>
            <a:r>
              <a:rPr lang="en"/>
              <a:t>Why a bakery?</a:t>
            </a:r>
          </a:p>
        </p:txBody>
      </p:sp>
      <p:sp>
        <p:nvSpPr>
          <p:cNvPr id="107" name="Shape 107"/>
          <p:cNvSpPr txBox="1">
            <a:spLocks noGrp="1"/>
          </p:cNvSpPr>
          <p:nvPr>
            <p:ph type="body" idx="1"/>
          </p:nvPr>
        </p:nvSpPr>
        <p:spPr>
          <a:xfrm>
            <a:off x="291950" y="1854950"/>
            <a:ext cx="3978000" cy="2577000"/>
          </a:xfrm>
          <a:prstGeom prst="rect">
            <a:avLst/>
          </a:prstGeom>
        </p:spPr>
        <p:txBody>
          <a:bodyPr lIns="91425" tIns="91425" rIns="91425" bIns="91425" anchor="t" anchorCtr="0">
            <a:noAutofit/>
          </a:bodyPr>
          <a:lstStyle/>
          <a:p>
            <a:pPr lvl="0">
              <a:spcBef>
                <a:spcPts val="0"/>
              </a:spcBef>
              <a:buNone/>
            </a:pPr>
            <a:r>
              <a:rPr lang="en"/>
              <a:t>Inspiration to start a bakery came from our very own Emma Klepper. With her outstanding baking abilities we saw the perfect opportunity to create a business that highlights our talents. </a:t>
            </a:r>
          </a:p>
        </p:txBody>
      </p:sp>
      <p:pic>
        <p:nvPicPr>
          <p:cNvPr id="108" name="Shape 108" descr="Screenshot 2016-10-22 at 8.15.25 PM.png"/>
          <p:cNvPicPr preferRelativeResize="0"/>
          <p:nvPr/>
        </p:nvPicPr>
        <p:blipFill>
          <a:blip r:embed="rId3">
            <a:alphaModFix/>
          </a:blip>
          <a:stretch>
            <a:fillRect/>
          </a:stretch>
        </p:blipFill>
        <p:spPr>
          <a:xfrm>
            <a:off x="5055700" y="1319550"/>
            <a:ext cx="3446275" cy="2519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91875" y="406900"/>
            <a:ext cx="3978000" cy="1388700"/>
          </a:xfrm>
          <a:prstGeom prst="rect">
            <a:avLst/>
          </a:prstGeom>
        </p:spPr>
        <p:txBody>
          <a:bodyPr lIns="91425" tIns="91425" rIns="91425" bIns="91425" anchor="b" anchorCtr="0">
            <a:noAutofit/>
          </a:bodyPr>
          <a:lstStyle/>
          <a:p>
            <a:pPr lvl="0">
              <a:spcBef>
                <a:spcPts val="0"/>
              </a:spcBef>
              <a:buNone/>
            </a:pPr>
            <a:r>
              <a:rPr lang="en"/>
              <a:t>What we learned</a:t>
            </a:r>
          </a:p>
        </p:txBody>
      </p:sp>
      <p:sp>
        <p:nvSpPr>
          <p:cNvPr id="114" name="Shape 114"/>
          <p:cNvSpPr txBox="1">
            <a:spLocks noGrp="1"/>
          </p:cNvSpPr>
          <p:nvPr>
            <p:ph type="body" idx="1"/>
          </p:nvPr>
        </p:nvSpPr>
        <p:spPr>
          <a:xfrm>
            <a:off x="291950" y="1854950"/>
            <a:ext cx="3978000" cy="2577000"/>
          </a:xfrm>
          <a:prstGeom prst="rect">
            <a:avLst/>
          </a:prstGeom>
        </p:spPr>
        <p:txBody>
          <a:bodyPr lIns="91425" tIns="91425" rIns="91425" bIns="91425" anchor="t" anchorCtr="0">
            <a:noAutofit/>
          </a:bodyPr>
          <a:lstStyle/>
          <a:p>
            <a:pPr lvl="0">
              <a:spcBef>
                <a:spcPts val="0"/>
              </a:spcBef>
              <a:buNone/>
            </a:pPr>
            <a:r>
              <a:rPr lang="en"/>
              <a:t>Starting up your own small business is no easy task. It takes lots of consideration and planning to have a well run business. Everything from financial records to advertising requires a lot of consideration to make sure everything runs smoothly. </a:t>
            </a:r>
          </a:p>
        </p:txBody>
      </p:sp>
      <p:pic>
        <p:nvPicPr>
          <p:cNvPr id="115" name="Shape 115"/>
          <p:cNvPicPr preferRelativeResize="0"/>
          <p:nvPr/>
        </p:nvPicPr>
        <p:blipFill>
          <a:blip r:embed="rId3">
            <a:alphaModFix/>
          </a:blip>
          <a:stretch>
            <a:fillRect/>
          </a:stretch>
        </p:blipFill>
        <p:spPr>
          <a:xfrm>
            <a:off x="5156024" y="1375500"/>
            <a:ext cx="3444599" cy="2392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469775" y="426200"/>
            <a:ext cx="5867400" cy="995100"/>
          </a:xfrm>
          <a:prstGeom prst="rect">
            <a:avLst/>
          </a:prstGeom>
        </p:spPr>
        <p:txBody>
          <a:bodyPr lIns="91425" tIns="91425" rIns="91425" bIns="91425" anchor="b" anchorCtr="0">
            <a:noAutofit/>
          </a:bodyPr>
          <a:lstStyle/>
          <a:p>
            <a:pPr lvl="0">
              <a:spcBef>
                <a:spcPts val="0"/>
              </a:spcBef>
              <a:buNone/>
            </a:pPr>
            <a:r>
              <a:rPr lang="en"/>
              <a:t>Floor Plan</a:t>
            </a:r>
          </a:p>
        </p:txBody>
      </p:sp>
      <p:pic>
        <p:nvPicPr>
          <p:cNvPr id="121" name="Shape 121" descr="bakery-floor-plan.jpg"/>
          <p:cNvPicPr preferRelativeResize="0"/>
          <p:nvPr/>
        </p:nvPicPr>
        <p:blipFill>
          <a:blip r:embed="rId3">
            <a:alphaModFix/>
          </a:blip>
          <a:stretch>
            <a:fillRect/>
          </a:stretch>
        </p:blipFill>
        <p:spPr>
          <a:xfrm>
            <a:off x="2142875" y="1952125"/>
            <a:ext cx="5721250" cy="276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469775" y="426200"/>
            <a:ext cx="5867400" cy="995100"/>
          </a:xfrm>
          <a:prstGeom prst="rect">
            <a:avLst/>
          </a:prstGeom>
        </p:spPr>
        <p:txBody>
          <a:bodyPr lIns="91425" tIns="91425" rIns="91425" bIns="91425" anchor="b" anchorCtr="0">
            <a:noAutofit/>
          </a:bodyPr>
          <a:lstStyle/>
          <a:p>
            <a:pPr lvl="0">
              <a:spcBef>
                <a:spcPts val="0"/>
              </a:spcBef>
              <a:buNone/>
            </a:pPr>
            <a:r>
              <a:rPr lang="en"/>
              <a:t>Logo and Business Card</a:t>
            </a:r>
          </a:p>
        </p:txBody>
      </p:sp>
      <p:pic>
        <p:nvPicPr>
          <p:cNvPr id="127" name="Shape 127" descr="Screenshot 2016-10-22 at 8.22.04 PM.png"/>
          <p:cNvPicPr preferRelativeResize="0"/>
          <p:nvPr/>
        </p:nvPicPr>
        <p:blipFill>
          <a:blip r:embed="rId3">
            <a:alphaModFix/>
          </a:blip>
          <a:stretch>
            <a:fillRect/>
          </a:stretch>
        </p:blipFill>
        <p:spPr>
          <a:xfrm>
            <a:off x="4175600" y="1522050"/>
            <a:ext cx="4754025" cy="2793500"/>
          </a:xfrm>
          <a:prstGeom prst="rect">
            <a:avLst/>
          </a:prstGeom>
          <a:noFill/>
          <a:ln>
            <a:noFill/>
          </a:ln>
        </p:spPr>
      </p:pic>
      <p:pic>
        <p:nvPicPr>
          <p:cNvPr id="128" name="Shape 128" descr="Screenshot 2016-10-22 at 8.15.25 PM.png"/>
          <p:cNvPicPr preferRelativeResize="0"/>
          <p:nvPr/>
        </p:nvPicPr>
        <p:blipFill>
          <a:blip r:embed="rId4">
            <a:alphaModFix/>
          </a:blip>
          <a:stretch>
            <a:fillRect/>
          </a:stretch>
        </p:blipFill>
        <p:spPr>
          <a:xfrm>
            <a:off x="965975" y="2122450"/>
            <a:ext cx="2708349" cy="197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905250" y="0"/>
            <a:ext cx="2310000" cy="819000"/>
          </a:xfrm>
          <a:prstGeom prst="rect">
            <a:avLst/>
          </a:prstGeom>
        </p:spPr>
        <p:txBody>
          <a:bodyPr lIns="91425" tIns="91425" rIns="91425" bIns="91425" anchor="b" anchorCtr="0">
            <a:noAutofit/>
          </a:bodyPr>
          <a:lstStyle/>
          <a:p>
            <a:pPr lvl="0" rtl="0">
              <a:spcBef>
                <a:spcPts val="0"/>
              </a:spcBef>
              <a:buNone/>
            </a:pPr>
            <a:r>
              <a:rPr lang="en"/>
              <a:t>Billboard</a:t>
            </a:r>
          </a:p>
        </p:txBody>
      </p:sp>
      <p:pic>
        <p:nvPicPr>
          <p:cNvPr id="134" name="Shape 134" descr="Screenshot 2016-10-25 at 9.35.52 AM.png"/>
          <p:cNvPicPr preferRelativeResize="0"/>
          <p:nvPr/>
        </p:nvPicPr>
        <p:blipFill>
          <a:blip r:embed="rId3">
            <a:alphaModFix/>
          </a:blip>
          <a:stretch>
            <a:fillRect/>
          </a:stretch>
        </p:blipFill>
        <p:spPr>
          <a:xfrm>
            <a:off x="2060324" y="819000"/>
            <a:ext cx="6131649" cy="406167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On-screen Show (16:9)</PresentationFormat>
  <Paragraphs>15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Old Standard TT</vt:lpstr>
      <vt:lpstr>Arial</vt:lpstr>
      <vt:lpstr>paperback</vt:lpstr>
      <vt:lpstr>That Good Good Bakery</vt:lpstr>
      <vt:lpstr>Description of Business </vt:lpstr>
      <vt:lpstr>What we sell</vt:lpstr>
      <vt:lpstr>Our Goal</vt:lpstr>
      <vt:lpstr>Why a bakery?</vt:lpstr>
      <vt:lpstr>What we learned</vt:lpstr>
      <vt:lpstr>Floor Plan</vt:lpstr>
      <vt:lpstr>Logo and Business Card</vt:lpstr>
      <vt:lpstr>Billboard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Good Good Bakery</dc:title>
  <dc:creator>Thomas_Arredondo</dc:creator>
  <cp:lastModifiedBy>Thomas_Arredondo</cp:lastModifiedBy>
  <cp:revision>1</cp:revision>
  <dcterms:modified xsi:type="dcterms:W3CDTF">2017-03-24T16:02:54Z</dcterms:modified>
</cp:coreProperties>
</file>